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3" r:id="rId3"/>
    <p:sldId id="259" r:id="rId4"/>
    <p:sldId id="256" r:id="rId5"/>
    <p:sldId id="264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0499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689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2843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1113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1937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76292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0558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5544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38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05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272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525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32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5406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354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1216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9BD4E-30F5-45C1-BC32-0EF42386BE13}" type="datetimeFigureOut">
              <a:rPr lang="en-IN" smtClean="0"/>
              <a:t>14-07-2024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73FFF-E64A-4636-873C-F66B267F5D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7980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94A6F-44DF-5B98-CFB1-2E16459D0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635500"/>
          </a:xfrm>
        </p:spPr>
        <p:txBody>
          <a:bodyPr anchor="t">
            <a:normAutofit/>
          </a:bodyPr>
          <a:lstStyle/>
          <a:p>
            <a:r>
              <a:rPr lang="en-US" sz="3200" dirty="0">
                <a:latin typeface="Adobe Garamond Pro Bold" panose="02020702060506020403" pitchFamily="18" charset="0"/>
              </a:rPr>
              <a:t>A Project</a:t>
            </a:r>
            <a:br>
              <a:rPr lang="en-US" sz="3200" dirty="0">
                <a:latin typeface="Adobe Garamond Pro Bold" panose="02020702060506020403" pitchFamily="18" charset="0"/>
              </a:rPr>
            </a:br>
            <a:r>
              <a:rPr lang="en-US" sz="3200" dirty="0">
                <a:latin typeface="Adobe Garamond Pro Bold" panose="02020702060506020403" pitchFamily="18" charset="0"/>
              </a:rPr>
              <a:t>on</a:t>
            </a:r>
            <a:br>
              <a:rPr lang="en-US" sz="3200" dirty="0">
                <a:latin typeface="Adobe Garamond Pro Bold" panose="02020702060506020403" pitchFamily="18" charset="0"/>
              </a:rPr>
            </a:br>
            <a:r>
              <a:rPr lang="en-US" sz="1000" dirty="0">
                <a:latin typeface="Adobe Garamond Pro Bold" panose="02020702060506020403" pitchFamily="18" charset="0"/>
              </a:rPr>
              <a:t> </a:t>
            </a:r>
            <a:br>
              <a:rPr lang="en-US" sz="3200" dirty="0">
                <a:latin typeface="Adobe Garamond Pro Bold" panose="02020702060506020403" pitchFamily="18" charset="0"/>
              </a:rPr>
            </a:br>
            <a:r>
              <a:rPr lang="en-US" sz="1000" dirty="0">
                <a:latin typeface="Adobe Garamond Pro Bold" panose="02020702060506020403" pitchFamily="18" charset="0"/>
              </a:rPr>
              <a:t> </a:t>
            </a:r>
            <a:br>
              <a:rPr lang="en-US" sz="3200" dirty="0">
                <a:latin typeface="Adobe Garamond Pro Bold" panose="02020702060506020403" pitchFamily="18" charset="0"/>
              </a:rPr>
            </a:br>
            <a:r>
              <a:rPr lang="en-US" sz="7200" dirty="0">
                <a:latin typeface="Algerian" panose="04020705040A02060702" pitchFamily="82" charset="0"/>
              </a:rPr>
              <a:t>Internet Movies Dashboard</a:t>
            </a:r>
            <a:br>
              <a:rPr lang="en-US" sz="7200" dirty="0">
                <a:latin typeface="Algerian" panose="04020705040A02060702" pitchFamily="82" charset="0"/>
              </a:rPr>
            </a:br>
            <a:r>
              <a:rPr lang="en-US" sz="1000" dirty="0">
                <a:latin typeface="Algerian" panose="04020705040A02060702" pitchFamily="82" charset="0"/>
              </a:rPr>
              <a:t> </a:t>
            </a:r>
            <a:br>
              <a:rPr lang="en-US" sz="1000" dirty="0">
                <a:latin typeface="Algerian" panose="04020705040A02060702" pitchFamily="82" charset="0"/>
              </a:rPr>
            </a:br>
            <a:r>
              <a:rPr lang="en-US" sz="2800" dirty="0">
                <a:latin typeface="Adobe Garamond Pro Bold" panose="02020702060506020403" pitchFamily="18" charset="0"/>
              </a:rPr>
              <a:t>Presented by: Snehal kore</a:t>
            </a:r>
            <a:endParaRPr lang="en-IN" sz="7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9267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DFEC-B1B2-9F5B-1353-83380661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obe Garamond Pro Bold" panose="02020702060506020403" pitchFamily="18" charset="0"/>
              </a:rPr>
              <a:t>Contents</a:t>
            </a:r>
            <a:endParaRPr lang="en-IN" dirty="0">
              <a:latin typeface="Adobe Garamond Pro Bold" panose="02020702060506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F3710-CE04-9BAB-6C66-090F8D543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283" y="1935921"/>
            <a:ext cx="10353762" cy="3695136"/>
          </a:xfrm>
        </p:spPr>
        <p:txBody>
          <a:bodyPr>
            <a:normAutofit/>
          </a:bodyPr>
          <a:lstStyle/>
          <a:p>
            <a:pPr lvl="1"/>
            <a:r>
              <a:rPr lang="en-US" sz="2400" dirty="0">
                <a:latin typeface="Adobe Garamond Pro Bold" panose="02020702060506020403" pitchFamily="18" charset="0"/>
              </a:rPr>
              <a:t>Data Explanation</a:t>
            </a:r>
          </a:p>
          <a:p>
            <a:pPr lvl="1"/>
            <a:r>
              <a:rPr lang="en-US" sz="2400" dirty="0">
                <a:latin typeface="Adobe Garamond Pro Bold" panose="02020702060506020403" pitchFamily="18" charset="0"/>
              </a:rPr>
              <a:t>Dashboard</a:t>
            </a:r>
          </a:p>
          <a:p>
            <a:pPr lvl="1"/>
            <a:r>
              <a:rPr lang="en-US" sz="2400" dirty="0">
                <a:latin typeface="Adobe Garamond Pro Bold" panose="02020702060506020403" pitchFamily="18" charset="0"/>
              </a:rPr>
              <a:t>Insights</a:t>
            </a:r>
            <a:endParaRPr lang="en-IN" sz="24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3906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77FE2-66BE-0745-AAD5-32E32E4B9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dobe Garamond Pro Bold" panose="02020702060506020403" pitchFamily="18" charset="0"/>
              </a:rPr>
              <a:t>IMDB Dataset</a:t>
            </a:r>
            <a:endParaRPr lang="en-IN" dirty="0">
              <a:latin typeface="Adobe Garamond Pro Bold" panose="02020702060506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067A-6456-75A3-7A4E-92D690050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29364"/>
            <a:ext cx="10353762" cy="441903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dobe Garamond Pro Bold" panose="02020702060506020403" pitchFamily="18" charset="0"/>
              </a:rPr>
              <a:t> Internet Movies Database</a:t>
            </a:r>
          </a:p>
          <a:p>
            <a:r>
              <a:rPr lang="en-US" dirty="0">
                <a:latin typeface="Adobe Garamond Pro Bold" panose="02020702060506020403" pitchFamily="18" charset="0"/>
              </a:rPr>
              <a:t> </a:t>
            </a:r>
            <a:r>
              <a:rPr lang="en-IN" dirty="0">
                <a:latin typeface="Adobe Garamond Pro Bold" panose="02020702060506020403" pitchFamily="18" charset="0"/>
              </a:rPr>
              <a:t>This dataset provides information on movies like 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Name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Release date 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Whether the movie is black &amp; white or it is </a:t>
            </a:r>
            <a:r>
              <a:rPr lang="en-IN" dirty="0" err="1">
                <a:latin typeface="Adobe Garamond Pro Bold" panose="02020702060506020403" pitchFamily="18" charset="0"/>
              </a:rPr>
              <a:t>color</a:t>
            </a:r>
            <a:r>
              <a:rPr lang="en-IN" dirty="0">
                <a:latin typeface="Adobe Garamond Pro Bold" panose="02020702060506020403" pitchFamily="18" charset="0"/>
              </a:rPr>
              <a:t> movie</a:t>
            </a:r>
            <a:endParaRPr lang="en-US" dirty="0">
              <a:latin typeface="Adobe Garamond Pro Bold" panose="02020702060506020403" pitchFamily="18" charset="0"/>
            </a:endParaRPr>
          </a:p>
          <a:p>
            <a:pPr lvl="1"/>
            <a:r>
              <a:rPr lang="en-US" dirty="0">
                <a:latin typeface="Adobe Garamond Pro Bold" panose="02020702060506020403" pitchFamily="18" charset="0"/>
              </a:rPr>
              <a:t>Genre (Type of movie)</a:t>
            </a:r>
            <a:endParaRPr lang="en-IN" dirty="0">
              <a:latin typeface="Adobe Garamond Pro Bold" panose="02020702060506020403" pitchFamily="18" charset="0"/>
            </a:endParaRP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Language 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Actor, Director of Movie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Ratings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Likes, Reviews </a:t>
            </a:r>
          </a:p>
          <a:p>
            <a:pPr lvl="1"/>
            <a:r>
              <a:rPr lang="en-IN" dirty="0">
                <a:latin typeface="Adobe Garamond Pro Bold" panose="02020702060506020403" pitchFamily="18" charset="0"/>
              </a:rPr>
              <a:t>Gross Revenue, Budget</a:t>
            </a:r>
          </a:p>
          <a:p>
            <a:pPr lvl="1"/>
            <a:endParaRPr lang="en-IN" dirty="0">
              <a:latin typeface="Adobe Garamond Pro Bold" panose="02020702060506020403" pitchFamily="18" charset="0"/>
            </a:endParaRPr>
          </a:p>
          <a:p>
            <a:pPr lvl="1"/>
            <a:endParaRPr lang="en-US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022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3981-F143-1CF8-0BCE-85A43AB88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3819" y="100013"/>
            <a:ext cx="9001462" cy="1171575"/>
          </a:xfrm>
        </p:spPr>
        <p:txBody>
          <a:bodyPr/>
          <a:lstStyle/>
          <a:p>
            <a:r>
              <a:rPr lang="en-US" dirty="0">
                <a:latin typeface="Adobe Garamond Pro Bold" panose="02020702060506020403" pitchFamily="18" charset="0"/>
              </a:rPr>
              <a:t>Dashboard</a:t>
            </a:r>
            <a:endParaRPr lang="en-IN" dirty="0">
              <a:latin typeface="Adobe Garamond Pro Bold" panose="020207020605060204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E41F07-C511-257A-65D7-A916662B94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87556E-4A8F-3E1F-9953-6BB57D593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81" y="1443037"/>
            <a:ext cx="11958638" cy="479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7517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6062D-E7AD-29AF-0810-3D299CE45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23839"/>
            <a:ext cx="10353761" cy="933450"/>
          </a:xfrm>
        </p:spPr>
        <p:txBody>
          <a:bodyPr/>
          <a:lstStyle/>
          <a:p>
            <a:r>
              <a:rPr lang="en-US" dirty="0"/>
              <a:t>A short video of dashboard</a:t>
            </a:r>
            <a:endParaRPr lang="en-IN" dirty="0"/>
          </a:p>
        </p:txBody>
      </p:sp>
      <p:pic>
        <p:nvPicPr>
          <p:cNvPr id="4" name="20240714-0935-25.2278510">
            <a:hlinkClick r:id="" action="ppaction://media"/>
            <a:extLst>
              <a:ext uri="{FF2B5EF4-FFF2-40B4-BE49-F238E27FC236}">
                <a16:creationId xmlns:a16="http://schemas.microsoft.com/office/drawing/2014/main" id="{D85F7E65-80D4-4A25-5C3B-45DC891E71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231" y="1285875"/>
            <a:ext cx="11672888" cy="5348287"/>
          </a:xfrm>
        </p:spPr>
      </p:pic>
    </p:spTree>
    <p:extLst>
      <p:ext uri="{BB962C8B-B14F-4D97-AF65-F5344CB8AC3E}">
        <p14:creationId xmlns:p14="http://schemas.microsoft.com/office/powerpoint/2010/main" val="2246826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707D9-FBB1-B6FB-7B90-3CB4AB45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dobe Garamond Pro Bold" panose="02020702060506020403" pitchFamily="18" charset="0"/>
              </a:rPr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803EA-F6A9-FC16-8F8A-406BE6E7C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Genre of the movies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 err="1">
                <a:effectLst/>
                <a:latin typeface="Adobe Garamond Pro Bold" panose="02020702060506020403" pitchFamily="18" charset="0"/>
              </a:rPr>
              <a:t>Togetherly</a:t>
            </a:r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 the count of comedy movies is the highest than all other movies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2011 the count of action movies is highest than all other movies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</a:p>
          <a:p>
            <a:endParaRPr lang="en-US" dirty="0">
              <a:latin typeface="Adobe Garamond Pro Bold" panose="02020702060506020403" pitchFamily="18" charset="0"/>
            </a:endParaRPr>
          </a:p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Ratings </a:t>
            </a:r>
            <a:endParaRPr lang="en-US" sz="1800" b="1" i="0" u="none" strike="noStrike" dirty="0">
              <a:effectLst/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Here we came to know the total count of type of rating given to the movies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US" sz="1800" b="1" dirty="0">
              <a:effectLst/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2011 "R" type of rating is given to total 66 movies. Out of that some are action movies, some are adventure, drama, comedy, crime, horror,  and some are biography movies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2389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225B6-F89C-FCB3-35F3-1D529CD9F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791569"/>
            <a:ext cx="10353762" cy="49996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Gross Revenue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2011 "Transformers: The dark of the moon" movie has the highest average gross revenue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2015 "Jurassic World" movie has the highest average gross revenue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  <a:p>
            <a:endParaRPr lang="en-IN" dirty="0">
              <a:latin typeface="Adobe Garamond Pro Bold" panose="02020702060506020403" pitchFamily="18" charset="0"/>
            </a:endParaRPr>
          </a:p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B&amp;W / </a:t>
            </a:r>
            <a:r>
              <a:rPr lang="en-IN" sz="1800" b="1" i="0" u="none" strike="noStrike" dirty="0" err="1">
                <a:effectLst/>
                <a:latin typeface="Adobe Garamond Pro Bold" panose="02020702060506020403" pitchFamily="18" charset="0"/>
              </a:rPr>
              <a:t>Color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172 color movies and 2 B&amp;W movies in 2011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126 color movies and 1 B&amp;W movie in 2015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IN" dirty="0">
              <a:latin typeface="Adobe Garamond Pro Bold" panose="02020702060506020403" pitchFamily="18" charset="0"/>
            </a:endParaRPr>
          </a:p>
          <a:p>
            <a:endParaRPr lang="en-IN" dirty="0">
              <a:latin typeface="Adobe Garamond Pro Bold" panose="02020702060506020403" pitchFamily="18" charset="0"/>
            </a:endParaRPr>
          </a:p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Country-wise movie count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Highest count of movies is from USA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2011 the total count of movies is 135 from USA, 14 from UK, 4 from France etc.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56444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83360-84C0-8673-BAC7-24AA3238F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251969"/>
            <a:ext cx="10353762" cy="43540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FB Movie Likes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"Drive" movie got the highest count of FB Likes in 2011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"Mad Max: Fury Road" got the highest count of FB Likes in 2015</a:t>
            </a:r>
            <a:r>
              <a:rPr lang="en-US" dirty="0">
                <a:latin typeface="Adobe Garamond Pro Bold" panose="02020702060506020403" pitchFamily="18" charset="0"/>
              </a:rPr>
              <a:t> </a:t>
            </a:r>
            <a:endParaRPr lang="en-US" sz="1800" dirty="0">
              <a:effectLst/>
              <a:latin typeface="Adobe Garamond Pro Bold" panose="02020702060506020403" pitchFamily="18" charset="0"/>
            </a:endParaRPr>
          </a:p>
          <a:p>
            <a:endParaRPr lang="en-US" sz="1800" dirty="0">
              <a:effectLst/>
              <a:latin typeface="Adobe Garamond Pro Bold" panose="02020702060506020403" pitchFamily="18" charset="0"/>
            </a:endParaRPr>
          </a:p>
          <a:p>
            <a:pPr marL="0" indent="0">
              <a:buNone/>
            </a:pPr>
            <a:r>
              <a:rPr lang="en-IN" sz="1800" b="1" i="0" u="none" strike="noStrike" dirty="0">
                <a:effectLst/>
                <a:latin typeface="Adobe Garamond Pro Bold" panose="02020702060506020403" pitchFamily="18" charset="0"/>
              </a:rPr>
              <a:t>IMDB Score</a:t>
            </a:r>
            <a:r>
              <a:rPr lang="en-IN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47 movies have IMDB score as 9</a:t>
            </a: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2011 only one movie got the IMDB score as 9</a:t>
            </a:r>
            <a:endParaRPr lang="en-US" sz="1800" dirty="0">
              <a:effectLst/>
              <a:latin typeface="Adobe Garamond Pro Bold" panose="02020702060506020403" pitchFamily="18" charset="0"/>
            </a:endParaRPr>
          </a:p>
          <a:p>
            <a:r>
              <a:rPr lang="en-US" sz="1800" b="0" i="0" u="none" strike="noStrike" dirty="0">
                <a:effectLst/>
                <a:latin typeface="Adobe Garamond Pro Bold" panose="02020702060506020403" pitchFamily="18" charset="0"/>
              </a:rPr>
              <a:t>In 2015 not a single movie got IMDB score as 9</a:t>
            </a:r>
            <a:endParaRPr lang="en-IN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59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260</TotalTime>
  <Words>322</Words>
  <Application>Microsoft Office PowerPoint</Application>
  <PresentationFormat>Widescreen</PresentationFormat>
  <Paragraphs>46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Adobe Garamond Pro Bold</vt:lpstr>
      <vt:lpstr>Algerian</vt:lpstr>
      <vt:lpstr>Arial</vt:lpstr>
      <vt:lpstr>Bookman Old Style</vt:lpstr>
      <vt:lpstr>Rockwell</vt:lpstr>
      <vt:lpstr>Damask</vt:lpstr>
      <vt:lpstr>A Project on     Internet Movies Dashboard   Presented by: Snehal kore</vt:lpstr>
      <vt:lpstr>Contents</vt:lpstr>
      <vt:lpstr>IMDB Dataset</vt:lpstr>
      <vt:lpstr>Dashboard</vt:lpstr>
      <vt:lpstr>A short video of dashboard</vt:lpstr>
      <vt:lpstr>insights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Snehal Kore</dc:creator>
  <cp:lastModifiedBy>Snehal Kore</cp:lastModifiedBy>
  <cp:revision>5</cp:revision>
  <dcterms:created xsi:type="dcterms:W3CDTF">2024-07-12T11:54:34Z</dcterms:created>
  <dcterms:modified xsi:type="dcterms:W3CDTF">2024-07-14T09:41:59Z</dcterms:modified>
</cp:coreProperties>
</file>

<file path=docProps/thumbnail.jpeg>
</file>